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08" r:id="rId2"/>
    <p:sldId id="264" r:id="rId3"/>
    <p:sldId id="25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8615"/>
    <a:srgbClr val="5DA71D"/>
    <a:srgbClr val="C38B28"/>
    <a:srgbClr val="FFFFFF"/>
    <a:srgbClr val="DCAC56"/>
    <a:srgbClr val="EFEAE4"/>
    <a:srgbClr val="835A10"/>
    <a:srgbClr val="2424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9" autoAdjust="0"/>
    <p:restoredTop sz="94660"/>
  </p:normalViewPr>
  <p:slideViewPr>
    <p:cSldViewPr snapToGrid="0">
      <p:cViewPr>
        <p:scale>
          <a:sx n="50" d="100"/>
          <a:sy n="50" d="100"/>
        </p:scale>
        <p:origin x="524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D4246-5D9E-4B98-855A-D83CC98A8087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F088D0-CDB0-467E-8667-283877E62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515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7BCB0-4DC4-3AFD-A0C1-2210F87827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F9D91B-87D0-4A8E-A82D-D54796C4B2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33ED62-73EF-113B-0073-2CE7A000A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2A3A-D63C-43E9-BEE6-76AD90F9974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78FBE-6402-1654-F960-9E7A6C15D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0E5ADF-864E-E851-236D-0CE3E0765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2542-F2DD-4764-9FD0-E4BF1C785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147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341ED-00D6-F11F-8BB1-94856E63A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B9D8F1-F870-088E-8E8A-CF7F3A9674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E7AB6A-2D02-9D43-1971-EBFA7C63D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2A3A-D63C-43E9-BEE6-76AD90F9974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241146-946D-08CA-BBF8-0D38AC15E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4E42CF-DAFD-D83D-E8E1-99C4430F0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2542-F2DD-4764-9FD0-E4BF1C785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973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07CE1C-1CC4-0033-990B-B0FFA2C2F1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947B7D-B324-7C29-8A04-A7D0266C75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6B844-2F4F-3EED-29D9-EC18EA57E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2A3A-D63C-43E9-BEE6-76AD90F9974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937BB-D693-B38D-BF1C-EA534E00F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38F2F9-306A-06EF-F4A7-941F17872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2542-F2DD-4764-9FD0-E4BF1C785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903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9B851-7B81-3F40-00A2-2123F617B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81AC9B-CB62-D49C-DE5E-01B231F1C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6F916B-A796-CC9B-2F90-30DCCF661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2A3A-D63C-43E9-BEE6-76AD90F9974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AAF0A-A0D1-3B61-D4E4-418A3F330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F0D6F-C7E2-99D4-25DF-2BBE0F3D7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2542-F2DD-4764-9FD0-E4BF1C785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57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C124D-FFFE-47F3-E056-3D8FF7E25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B32B49-BF47-CD31-F6F0-65FBFBEB17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46E8F2-DC4F-ACAF-6C12-D9EFFF7A9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2A3A-D63C-43E9-BEE6-76AD90F9974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A38F10-CA24-F366-4E7E-B2842D5D4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8BEC11-08D6-E287-FE4C-BCCC594CF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2542-F2DD-4764-9FD0-E4BF1C785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869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81753-AE4A-25B4-1DB9-680F0D458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A7F20-ECC5-EC32-3013-4B2CEABF1F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C85123-AAB7-8106-ADB6-AC26865D7D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5D633C-275F-9614-1D2A-AB9F51189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2A3A-D63C-43E9-BEE6-76AD90F9974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B62AB3-115F-AEDE-3BA7-E8D717F07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BD2B95-E52B-4519-1065-AE74E5FAD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2542-F2DD-4764-9FD0-E4BF1C785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802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3554F-1049-3450-8DB7-C5708C625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84D456-B058-ABC0-2C2D-5FE6A3428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782DE6-6362-65F5-C50E-E9FB0874D6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9DEBC3-86E6-75A7-FE9B-D6D9C6BDBE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7B4E3C-6DD3-A568-ACC8-CE857AE0B1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1BBDB0-1741-F351-BE96-BB490C989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2A3A-D63C-43E9-BEE6-76AD90F9974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2AAB45-9917-A12C-98DF-A51D05322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6FBFDC-A6A6-971B-723D-D24194831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2542-F2DD-4764-9FD0-E4BF1C785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786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47F31-9154-D2A5-2F42-2BCE72FAA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B94F96-3DD4-FDA4-570E-586CEC9DE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2A3A-D63C-43E9-BEE6-76AD90F9974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751F9E-0B7F-1D15-02E8-8BC419D2E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F6422F-EF6B-0DB8-532F-49D70372A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2542-F2DD-4764-9FD0-E4BF1C785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689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29ED33-E5AB-BABB-1264-C06A0D248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2A3A-D63C-43E9-BEE6-76AD90F9974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5D55B8-BBD8-CAAF-4ECD-450D01A94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3709EF-E406-512D-709D-2D593F914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2542-F2DD-4764-9FD0-E4BF1C785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123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E5A8D-5EA1-A125-9C69-13AFCCBE8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2280F-EAE6-C9EA-A763-4DEF611502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B0E118-9F0A-D35D-7005-8BD0401116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4CDA4C-C297-C476-E263-1B3B44E91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2A3A-D63C-43E9-BEE6-76AD90F9974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FA9E68-7AA7-FF86-2755-9A53843CF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D59405-A563-E687-1BED-A1771DF59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2542-F2DD-4764-9FD0-E4BF1C785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313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68600-5F1F-370F-29C4-09CB55584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EAF8E3-33E8-3DDC-46EF-5BBCA43641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FB1F22-E197-7361-B5FC-699E14AB5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B4F2F4-B356-23CE-8B27-6848CE6F0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2A3A-D63C-43E9-BEE6-76AD90F9974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0FDF3B-A4A1-7776-D9B2-E0363EE89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96D682-03AF-8F53-47E5-173AD8C41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2542-F2DD-4764-9FD0-E4BF1C785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946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A2D7C9-C1B6-AFAC-A0B0-67AFC9E69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2C3D2E-5A6F-B24D-6472-DEFA4297EF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644BD1-B554-FF37-9BCA-F6AE9D0593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F92A3A-D63C-43E9-BEE6-76AD90F9974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58CF64-1058-FE9A-432A-3F8B5ACE55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421180-EA13-BC9F-269A-172F01F992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132542-F2DD-4764-9FD0-E4BF1C785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208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DC40A58-F7C6-4220-9F78-2DF4DE5A25A0}"/>
              </a:ext>
            </a:extLst>
          </p:cNvPr>
          <p:cNvSpPr/>
          <p:nvPr/>
        </p:nvSpPr>
        <p:spPr>
          <a:xfrm>
            <a:off x="424112" y="3484708"/>
            <a:ext cx="681796" cy="1283662"/>
          </a:xfrm>
          <a:prstGeom prst="rect">
            <a:avLst/>
          </a:prstGeom>
          <a:solidFill>
            <a:srgbClr val="C4C7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918BB-86C3-44E0-99E8-25476E5D09B1}"/>
              </a:ext>
            </a:extLst>
          </p:cNvPr>
          <p:cNvSpPr/>
          <p:nvPr/>
        </p:nvSpPr>
        <p:spPr>
          <a:xfrm>
            <a:off x="1573069" y="3484708"/>
            <a:ext cx="681796" cy="1283662"/>
          </a:xfrm>
          <a:prstGeom prst="rect">
            <a:avLst/>
          </a:prstGeom>
          <a:solidFill>
            <a:srgbClr val="DED0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154D1A-0436-4C84-BE4B-D0F32635A862}"/>
              </a:ext>
            </a:extLst>
          </p:cNvPr>
          <p:cNvSpPr/>
          <p:nvPr/>
        </p:nvSpPr>
        <p:spPr>
          <a:xfrm>
            <a:off x="2722026" y="3484708"/>
            <a:ext cx="681796" cy="1283662"/>
          </a:xfrm>
          <a:prstGeom prst="rect">
            <a:avLst/>
          </a:prstGeom>
          <a:solidFill>
            <a:srgbClr val="D0DB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D22868-FC65-4EC0-B55D-84427A14A0A6}"/>
              </a:ext>
            </a:extLst>
          </p:cNvPr>
          <p:cNvSpPr/>
          <p:nvPr/>
        </p:nvSpPr>
        <p:spPr>
          <a:xfrm>
            <a:off x="3870983" y="3484708"/>
            <a:ext cx="681796" cy="1283662"/>
          </a:xfrm>
          <a:prstGeom prst="rect">
            <a:avLst/>
          </a:prstGeom>
          <a:solidFill>
            <a:srgbClr val="F9F1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D05B2-2B38-4956-A0F4-89CA65856EB2}"/>
              </a:ext>
            </a:extLst>
          </p:cNvPr>
          <p:cNvSpPr/>
          <p:nvPr/>
        </p:nvSpPr>
        <p:spPr>
          <a:xfrm>
            <a:off x="424112" y="1995168"/>
            <a:ext cx="681796" cy="1283662"/>
          </a:xfrm>
          <a:prstGeom prst="rect">
            <a:avLst/>
          </a:prstGeom>
          <a:solidFill>
            <a:srgbClr val="3686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27CC138-D095-4EA9-890D-4C8EA057939E}"/>
              </a:ext>
            </a:extLst>
          </p:cNvPr>
          <p:cNvSpPr/>
          <p:nvPr/>
        </p:nvSpPr>
        <p:spPr>
          <a:xfrm>
            <a:off x="1573069" y="1995168"/>
            <a:ext cx="681796" cy="1283662"/>
          </a:xfrm>
          <a:prstGeom prst="rect">
            <a:avLst/>
          </a:prstGeom>
          <a:solidFill>
            <a:srgbClr val="5DA7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707427-551B-4C4D-BF3B-A8A74EFC33A4}"/>
              </a:ext>
            </a:extLst>
          </p:cNvPr>
          <p:cNvSpPr/>
          <p:nvPr/>
        </p:nvSpPr>
        <p:spPr>
          <a:xfrm>
            <a:off x="2722026" y="1995168"/>
            <a:ext cx="681796" cy="1283662"/>
          </a:xfrm>
          <a:prstGeom prst="rect">
            <a:avLst/>
          </a:prstGeom>
          <a:solidFill>
            <a:srgbClr val="3686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EC1521-204D-4321-B29D-A16E0E4211A7}"/>
              </a:ext>
            </a:extLst>
          </p:cNvPr>
          <p:cNvSpPr/>
          <p:nvPr/>
        </p:nvSpPr>
        <p:spPr>
          <a:xfrm>
            <a:off x="3870983" y="2007060"/>
            <a:ext cx="681796" cy="1283662"/>
          </a:xfrm>
          <a:prstGeom prst="rect">
            <a:avLst/>
          </a:prstGeom>
          <a:solidFill>
            <a:srgbClr val="C38B28"/>
          </a:solidFill>
          <a:ln>
            <a:solidFill>
              <a:srgbClr val="EFEA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D7DD64B-7280-491C-89CB-1F6E26AFDBE1}"/>
              </a:ext>
            </a:extLst>
          </p:cNvPr>
          <p:cNvSpPr/>
          <p:nvPr/>
        </p:nvSpPr>
        <p:spPr>
          <a:xfrm>
            <a:off x="5019940" y="1995168"/>
            <a:ext cx="681796" cy="1283662"/>
          </a:xfrm>
          <a:prstGeom prst="rect">
            <a:avLst/>
          </a:prstGeom>
          <a:solidFill>
            <a:srgbClr val="224F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CADCF60-2476-4006-9A09-6F2D6899E0FF}"/>
              </a:ext>
            </a:extLst>
          </p:cNvPr>
          <p:cNvSpPr/>
          <p:nvPr/>
        </p:nvSpPr>
        <p:spPr>
          <a:xfrm>
            <a:off x="6168897" y="1995168"/>
            <a:ext cx="681796" cy="1283662"/>
          </a:xfrm>
          <a:prstGeom prst="rect">
            <a:avLst/>
          </a:prstGeom>
          <a:solidFill>
            <a:srgbClr val="ECDB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E3F6AD-8F29-420A-90F7-81BA567789ED}"/>
              </a:ext>
            </a:extLst>
          </p:cNvPr>
          <p:cNvSpPr/>
          <p:nvPr/>
        </p:nvSpPr>
        <p:spPr>
          <a:xfrm>
            <a:off x="424112" y="391328"/>
            <a:ext cx="681796" cy="1283662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7CE8948-1E0F-4134-B152-BCC339A6CC15}"/>
              </a:ext>
            </a:extLst>
          </p:cNvPr>
          <p:cNvSpPr/>
          <p:nvPr/>
        </p:nvSpPr>
        <p:spPr>
          <a:xfrm>
            <a:off x="1573069" y="391328"/>
            <a:ext cx="681796" cy="1283662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784F6E1-1935-43E2-BDB2-3875BCE58849}"/>
              </a:ext>
            </a:extLst>
          </p:cNvPr>
          <p:cNvSpPr/>
          <p:nvPr/>
        </p:nvSpPr>
        <p:spPr>
          <a:xfrm>
            <a:off x="2722026" y="391328"/>
            <a:ext cx="681796" cy="12836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011AC97-4C66-4C81-B351-F1D79B793FC3}"/>
              </a:ext>
            </a:extLst>
          </p:cNvPr>
          <p:cNvSpPr/>
          <p:nvPr/>
        </p:nvSpPr>
        <p:spPr>
          <a:xfrm>
            <a:off x="3870983" y="5050446"/>
            <a:ext cx="681796" cy="1283662"/>
          </a:xfrm>
          <a:prstGeom prst="rect">
            <a:avLst/>
          </a:prstGeom>
          <a:solidFill>
            <a:srgbClr val="DEF6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076FB30-CAAA-40AF-85CC-54CFC8E6B31E}"/>
              </a:ext>
            </a:extLst>
          </p:cNvPr>
          <p:cNvSpPr/>
          <p:nvPr/>
        </p:nvSpPr>
        <p:spPr>
          <a:xfrm>
            <a:off x="2722026" y="5050446"/>
            <a:ext cx="681796" cy="1283662"/>
          </a:xfrm>
          <a:prstGeom prst="rect">
            <a:avLst/>
          </a:prstGeom>
          <a:solidFill>
            <a:srgbClr val="A5BA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983BB00-D883-435B-8E14-A6B759930484}"/>
              </a:ext>
            </a:extLst>
          </p:cNvPr>
          <p:cNvSpPr/>
          <p:nvPr/>
        </p:nvSpPr>
        <p:spPr>
          <a:xfrm>
            <a:off x="1573069" y="5050446"/>
            <a:ext cx="681796" cy="1283662"/>
          </a:xfrm>
          <a:prstGeom prst="rect">
            <a:avLst/>
          </a:prstGeom>
          <a:solidFill>
            <a:srgbClr val="6680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D9200AE-58B1-4BAE-9BF2-1A7004384B83}"/>
              </a:ext>
            </a:extLst>
          </p:cNvPr>
          <p:cNvSpPr/>
          <p:nvPr/>
        </p:nvSpPr>
        <p:spPr>
          <a:xfrm>
            <a:off x="424112" y="5050446"/>
            <a:ext cx="681796" cy="1283662"/>
          </a:xfrm>
          <a:prstGeom prst="rect">
            <a:avLst/>
          </a:prstGeom>
          <a:solidFill>
            <a:srgbClr val="DCAC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C11CEB8-CE77-4B9B-8B7E-5A5784CE6074}"/>
              </a:ext>
            </a:extLst>
          </p:cNvPr>
          <p:cNvSpPr txBox="1"/>
          <p:nvPr/>
        </p:nvSpPr>
        <p:spPr>
          <a:xfrm>
            <a:off x="7921593" y="314087"/>
            <a:ext cx="40233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LTAR Network Colors </a:t>
            </a:r>
          </a:p>
          <a:p>
            <a:r>
              <a:rPr lang="en-US" sz="2400" dirty="0"/>
              <a:t>You can adjust the transparency (shade),  but don’t change the hues.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6989AC4-45AD-4B4E-9CEC-AA076C2200B3}"/>
              </a:ext>
            </a:extLst>
          </p:cNvPr>
          <p:cNvSpPr/>
          <p:nvPr/>
        </p:nvSpPr>
        <p:spPr>
          <a:xfrm>
            <a:off x="5019940" y="5050446"/>
            <a:ext cx="681796" cy="1283662"/>
          </a:xfrm>
          <a:prstGeom prst="rect">
            <a:avLst/>
          </a:prstGeom>
          <a:solidFill>
            <a:srgbClr val="648E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B3E39C4-A593-43AA-A65E-DF03563F5C61}"/>
              </a:ext>
            </a:extLst>
          </p:cNvPr>
          <p:cNvSpPr/>
          <p:nvPr/>
        </p:nvSpPr>
        <p:spPr>
          <a:xfrm>
            <a:off x="7317852" y="5050446"/>
            <a:ext cx="681796" cy="1283662"/>
          </a:xfrm>
          <a:prstGeom prst="rect">
            <a:avLst/>
          </a:prstGeom>
          <a:solidFill>
            <a:srgbClr val="FDFAF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D0A1C1C-8FC6-4097-AAAD-BF07F944A37C}"/>
              </a:ext>
            </a:extLst>
          </p:cNvPr>
          <p:cNvSpPr/>
          <p:nvPr/>
        </p:nvSpPr>
        <p:spPr>
          <a:xfrm>
            <a:off x="6168897" y="5050446"/>
            <a:ext cx="681796" cy="1283662"/>
          </a:xfrm>
          <a:prstGeom prst="rect">
            <a:avLst/>
          </a:prstGeom>
          <a:solidFill>
            <a:srgbClr val="B7C8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 dirty="0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AA0979A0-4019-4C28-9B61-830F24695CC2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77759" y="2596462"/>
            <a:ext cx="2628907" cy="1984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103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4EA3DA3C-E462-80C5-A307-BFD702C59E6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11161" y="5855368"/>
            <a:ext cx="1734330" cy="889899"/>
          </a:xfrm>
          <a:prstGeom prst="rect">
            <a:avLst/>
          </a:prstGeom>
        </p:spPr>
      </p:pic>
      <p:grpSp>
        <p:nvGrpSpPr>
          <p:cNvPr id="44" name="Group 43">
            <a:extLst>
              <a:ext uri="{FF2B5EF4-FFF2-40B4-BE49-F238E27FC236}">
                <a16:creationId xmlns:a16="http://schemas.microsoft.com/office/drawing/2014/main" id="{B7FC4476-4934-CBFB-6E71-C17D5470D85D}"/>
              </a:ext>
            </a:extLst>
          </p:cNvPr>
          <p:cNvGrpSpPr/>
          <p:nvPr/>
        </p:nvGrpSpPr>
        <p:grpSpPr>
          <a:xfrm>
            <a:off x="-1" y="128337"/>
            <a:ext cx="12192001" cy="0"/>
            <a:chOff x="-1" y="128337"/>
            <a:chExt cx="12192001" cy="0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86427AD-6011-0129-6140-456E320D8027}"/>
                </a:ext>
              </a:extLst>
            </p:cNvPr>
            <p:cNvCxnSpPr>
              <a:cxnSpLocks/>
            </p:cNvCxnSpPr>
            <p:nvPr/>
          </p:nvCxnSpPr>
          <p:spPr>
            <a:xfrm>
              <a:off x="-1" y="128337"/>
              <a:ext cx="3044952" cy="0"/>
            </a:xfrm>
            <a:prstGeom prst="line">
              <a:avLst/>
            </a:prstGeom>
            <a:ln w="254000">
              <a:solidFill>
                <a:srgbClr val="835A1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5012CF74-90D6-532A-A834-993D35EA7282}"/>
                </a:ext>
              </a:extLst>
            </p:cNvPr>
            <p:cNvCxnSpPr>
              <a:cxnSpLocks/>
            </p:cNvCxnSpPr>
            <p:nvPr/>
          </p:nvCxnSpPr>
          <p:spPr>
            <a:xfrm>
              <a:off x="2971800" y="128337"/>
              <a:ext cx="3124200" cy="0"/>
            </a:xfrm>
            <a:prstGeom prst="line">
              <a:avLst/>
            </a:prstGeom>
            <a:ln w="254000">
              <a:solidFill>
                <a:srgbClr val="C38B28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6E9C10ED-A589-6B38-F1C8-08C7016F3DDA}"/>
                </a:ext>
              </a:extLst>
            </p:cNvPr>
            <p:cNvCxnSpPr>
              <a:cxnSpLocks/>
            </p:cNvCxnSpPr>
            <p:nvPr/>
          </p:nvCxnSpPr>
          <p:spPr>
            <a:xfrm>
              <a:off x="6045200" y="128337"/>
              <a:ext cx="3095752" cy="0"/>
            </a:xfrm>
            <a:prstGeom prst="line">
              <a:avLst/>
            </a:prstGeom>
            <a:ln w="254000">
              <a:solidFill>
                <a:srgbClr val="5DA71D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6E06D71-0723-EEE2-E9BB-4819F243B9CE}"/>
                </a:ext>
              </a:extLst>
            </p:cNvPr>
            <p:cNvCxnSpPr>
              <a:cxnSpLocks/>
            </p:cNvCxnSpPr>
            <p:nvPr/>
          </p:nvCxnSpPr>
          <p:spPr>
            <a:xfrm>
              <a:off x="9086850" y="128337"/>
              <a:ext cx="3105150" cy="0"/>
            </a:xfrm>
            <a:prstGeom prst="line">
              <a:avLst/>
            </a:prstGeom>
            <a:ln w="254000">
              <a:solidFill>
                <a:srgbClr val="368615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1" name="Picture 40" descr="A black background with green text&#10;&#10;AI-generated content may be incorrect.">
            <a:extLst>
              <a:ext uri="{FF2B5EF4-FFF2-40B4-BE49-F238E27FC236}">
                <a16:creationId xmlns:a16="http://schemas.microsoft.com/office/drawing/2014/main" id="{279B47B1-E05A-7001-C07C-71B86DD3B1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09" y="6091905"/>
            <a:ext cx="2617728" cy="620039"/>
          </a:xfrm>
          <a:prstGeom prst="rect">
            <a:avLst/>
          </a:prstGeom>
        </p:spPr>
      </p:pic>
      <p:sp>
        <p:nvSpPr>
          <p:cNvPr id="42" name="Text Box 9">
            <a:extLst>
              <a:ext uri="{FF2B5EF4-FFF2-40B4-BE49-F238E27FC236}">
                <a16:creationId xmlns:a16="http://schemas.microsoft.com/office/drawing/2014/main" id="{F4E42AE3-9849-4F92-949F-474C898884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459939"/>
            <a:ext cx="1219200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232275" eaLnBrk="0" hangingPunct="0">
              <a:defRPr sz="7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232275" eaLnBrk="0" hangingPunct="0">
              <a:defRPr sz="7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232275" eaLnBrk="0" hangingPunct="0">
              <a:defRPr sz="7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232275" eaLnBrk="0" hangingPunct="0">
              <a:defRPr sz="7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232275" eaLnBrk="0" hangingPunct="0">
              <a:defRPr sz="7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232275" eaLnBrk="0" fontAlgn="base" hangingPunct="0">
              <a:spcBef>
                <a:spcPct val="0"/>
              </a:spcBef>
              <a:spcAft>
                <a:spcPct val="0"/>
              </a:spcAft>
              <a:defRPr sz="7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232275" eaLnBrk="0" fontAlgn="base" hangingPunct="0">
              <a:spcBef>
                <a:spcPct val="0"/>
              </a:spcBef>
              <a:spcAft>
                <a:spcPct val="0"/>
              </a:spcAft>
              <a:defRPr sz="7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232275" eaLnBrk="0" fontAlgn="base" hangingPunct="0">
              <a:spcBef>
                <a:spcPct val="0"/>
              </a:spcBef>
              <a:spcAft>
                <a:spcPct val="0"/>
              </a:spcAft>
              <a:defRPr sz="7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232275" eaLnBrk="0" fontAlgn="base" hangingPunct="0">
              <a:spcBef>
                <a:spcPct val="0"/>
              </a:spcBef>
              <a:spcAft>
                <a:spcPct val="0"/>
              </a:spcAft>
              <a:defRPr sz="7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5000" dirty="0">
                <a:solidFill>
                  <a:srgbClr val="1E4D69"/>
                </a:solidFill>
                <a:latin typeface="Garamond" panose="02020404030301010803" pitchFamily="18" charset="0"/>
              </a:rPr>
              <a:t>Title </a:t>
            </a:r>
          </a:p>
        </p:txBody>
      </p:sp>
      <p:sp>
        <p:nvSpPr>
          <p:cNvPr id="43" name="Text Box 10">
            <a:extLst>
              <a:ext uri="{FF2B5EF4-FFF2-40B4-BE49-F238E27FC236}">
                <a16:creationId xmlns:a16="http://schemas.microsoft.com/office/drawing/2014/main" id="{B9738A35-9B04-0EF8-0E14-A87CB3F7B7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690681"/>
            <a:ext cx="12192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232275" eaLnBrk="0" hangingPunct="0">
              <a:defRPr sz="7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232275" eaLnBrk="0" hangingPunct="0">
              <a:defRPr sz="7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232275" eaLnBrk="0" hangingPunct="0">
              <a:defRPr sz="7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232275" eaLnBrk="0" hangingPunct="0">
              <a:defRPr sz="7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232275" eaLnBrk="0" hangingPunct="0">
              <a:defRPr sz="7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232275" eaLnBrk="0" fontAlgn="base" hangingPunct="0">
              <a:spcBef>
                <a:spcPct val="0"/>
              </a:spcBef>
              <a:spcAft>
                <a:spcPct val="0"/>
              </a:spcAft>
              <a:defRPr sz="7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232275" eaLnBrk="0" fontAlgn="base" hangingPunct="0">
              <a:spcBef>
                <a:spcPct val="0"/>
              </a:spcBef>
              <a:spcAft>
                <a:spcPct val="0"/>
              </a:spcAft>
              <a:defRPr sz="7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232275" eaLnBrk="0" fontAlgn="base" hangingPunct="0">
              <a:spcBef>
                <a:spcPct val="0"/>
              </a:spcBef>
              <a:spcAft>
                <a:spcPct val="0"/>
              </a:spcAft>
              <a:defRPr sz="7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232275" eaLnBrk="0" fontAlgn="base" hangingPunct="0">
              <a:spcBef>
                <a:spcPct val="0"/>
              </a:spcBef>
              <a:spcAft>
                <a:spcPct val="0"/>
              </a:spcAft>
              <a:defRPr sz="7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400" b="0" dirty="0">
                <a:latin typeface="Garamond" panose="02020404030301010803" pitchFamily="18" charset="0"/>
              </a:rPr>
              <a:t>Subtitle </a:t>
            </a:r>
          </a:p>
        </p:txBody>
      </p:sp>
    </p:spTree>
    <p:extLst>
      <p:ext uri="{BB962C8B-B14F-4D97-AF65-F5344CB8AC3E}">
        <p14:creationId xmlns:p14="http://schemas.microsoft.com/office/powerpoint/2010/main" val="63089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A44F4AF-6756-E7BD-08EF-2CE4D6C00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1E8A455-947A-30D1-6447-B4B7F7BC9C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CF20631-7B60-A91F-CAE1-2A4F32FBBFA5}"/>
              </a:ext>
            </a:extLst>
          </p:cNvPr>
          <p:cNvGrpSpPr/>
          <p:nvPr/>
        </p:nvGrpSpPr>
        <p:grpSpPr>
          <a:xfrm>
            <a:off x="-1" y="128337"/>
            <a:ext cx="12192001" cy="0"/>
            <a:chOff x="-1" y="128337"/>
            <a:chExt cx="12192001" cy="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EFD2DCA4-E506-6380-BBD3-E11EE6A948B8}"/>
                </a:ext>
              </a:extLst>
            </p:cNvPr>
            <p:cNvCxnSpPr>
              <a:cxnSpLocks/>
            </p:cNvCxnSpPr>
            <p:nvPr/>
          </p:nvCxnSpPr>
          <p:spPr>
            <a:xfrm>
              <a:off x="-1" y="128337"/>
              <a:ext cx="3044952" cy="0"/>
            </a:xfrm>
            <a:prstGeom prst="line">
              <a:avLst/>
            </a:prstGeom>
            <a:ln w="254000">
              <a:solidFill>
                <a:srgbClr val="835A1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B7397A59-A93F-9C89-08B4-464630473425}"/>
                </a:ext>
              </a:extLst>
            </p:cNvPr>
            <p:cNvCxnSpPr>
              <a:cxnSpLocks/>
            </p:cNvCxnSpPr>
            <p:nvPr/>
          </p:nvCxnSpPr>
          <p:spPr>
            <a:xfrm>
              <a:off x="2971800" y="128337"/>
              <a:ext cx="3124200" cy="0"/>
            </a:xfrm>
            <a:prstGeom prst="line">
              <a:avLst/>
            </a:prstGeom>
            <a:ln w="254000">
              <a:solidFill>
                <a:srgbClr val="C38B28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11F6631C-9FE3-FCF6-EFAE-69971B687F59}"/>
                </a:ext>
              </a:extLst>
            </p:cNvPr>
            <p:cNvCxnSpPr>
              <a:cxnSpLocks/>
            </p:cNvCxnSpPr>
            <p:nvPr/>
          </p:nvCxnSpPr>
          <p:spPr>
            <a:xfrm>
              <a:off x="6045200" y="128337"/>
              <a:ext cx="3095752" cy="0"/>
            </a:xfrm>
            <a:prstGeom prst="line">
              <a:avLst/>
            </a:prstGeom>
            <a:ln w="254000">
              <a:solidFill>
                <a:srgbClr val="5DA71D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A5B3A393-34E4-23B5-8B93-266AD9ED99F0}"/>
                </a:ext>
              </a:extLst>
            </p:cNvPr>
            <p:cNvCxnSpPr>
              <a:cxnSpLocks/>
            </p:cNvCxnSpPr>
            <p:nvPr/>
          </p:nvCxnSpPr>
          <p:spPr>
            <a:xfrm>
              <a:off x="9086850" y="128337"/>
              <a:ext cx="3105150" cy="0"/>
            </a:xfrm>
            <a:prstGeom prst="line">
              <a:avLst/>
            </a:prstGeom>
            <a:ln w="254000">
              <a:solidFill>
                <a:srgbClr val="368615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6" name="Picture 15" descr="Logo&#10;&#10;Description automatically generated">
            <a:extLst>
              <a:ext uri="{FF2B5EF4-FFF2-40B4-BE49-F238E27FC236}">
                <a16:creationId xmlns:a16="http://schemas.microsoft.com/office/drawing/2014/main" id="{02F0C64C-0C09-F719-84DA-3D976A000F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11161" y="5855368"/>
            <a:ext cx="1734330" cy="889899"/>
          </a:xfrm>
          <a:prstGeom prst="rect">
            <a:avLst/>
          </a:prstGeom>
        </p:spPr>
      </p:pic>
      <p:pic>
        <p:nvPicPr>
          <p:cNvPr id="17" name="Picture 16" descr="A black background with green text&#10;&#10;AI-generated content may be incorrect.">
            <a:extLst>
              <a:ext uri="{FF2B5EF4-FFF2-40B4-BE49-F238E27FC236}">
                <a16:creationId xmlns:a16="http://schemas.microsoft.com/office/drawing/2014/main" id="{036604F8-6B77-3F1A-C2EF-E261DBE666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09" y="6091905"/>
            <a:ext cx="2617728" cy="620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076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19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Garamond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Tayler Ulbrich</dc:creator>
  <cp:lastModifiedBy>Tayler Ulbrich</cp:lastModifiedBy>
  <cp:revision>1</cp:revision>
  <dcterms:created xsi:type="dcterms:W3CDTF">2025-02-14T13:27:16Z</dcterms:created>
  <dcterms:modified xsi:type="dcterms:W3CDTF">2025-02-14T13:42:21Z</dcterms:modified>
</cp:coreProperties>
</file>